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57" r:id="rId4"/>
    <p:sldId id="258" r:id="rId5"/>
    <p:sldId id="259" r:id="rId6"/>
    <p:sldId id="262" r:id="rId7"/>
    <p:sldId id="261" r:id="rId8"/>
    <p:sldId id="265" r:id="rId9"/>
    <p:sldId id="260" r:id="rId10"/>
    <p:sldId id="264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623277-E629-4097-92D7-D7348EB27DCD}" type="doc">
      <dgm:prSet loTypeId="urn:microsoft.com/office/officeart/2005/8/layout/vProcess5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F04C58A9-32DA-4346-A8BC-FEB52992B741}">
      <dgm:prSet phldrT="[文字]" custT="1"/>
      <dgm:spPr/>
      <dgm:t>
        <a:bodyPr/>
        <a:lstStyle/>
        <a:p>
          <a:r>
            <a:rPr lang="zh-TW" altLang="en-US" sz="2800" dirty="0" smtClean="0">
              <a:latin typeface="華康隸書體W7" pitchFamily="65" charset="-120"/>
              <a:ea typeface="華康隸書體W7" pitchFamily="65" charset="-120"/>
            </a:rPr>
            <a:t>找個好風水拍張半身照</a:t>
          </a:r>
          <a:endParaRPr lang="zh-TW" altLang="en-US" sz="2800" dirty="0">
            <a:latin typeface="華康隸書體W7" pitchFamily="65" charset="-120"/>
            <a:ea typeface="華康隸書體W7" pitchFamily="65" charset="-120"/>
          </a:endParaRPr>
        </a:p>
      </dgm:t>
    </dgm:pt>
    <dgm:pt modelId="{08A0DC39-D602-43A2-BA23-8FE75CCF9EBE}" type="parTrans" cxnId="{3D889F46-CB91-4000-9C0B-93E8FC5F1128}">
      <dgm:prSet/>
      <dgm:spPr/>
      <dgm:t>
        <a:bodyPr/>
        <a:lstStyle/>
        <a:p>
          <a:endParaRPr lang="zh-TW" altLang="en-US"/>
        </a:p>
      </dgm:t>
    </dgm:pt>
    <dgm:pt modelId="{F08AD6CD-A625-4C0B-A373-2EC74D49DB76}" type="sibTrans" cxnId="{3D889F46-CB91-4000-9C0B-93E8FC5F1128}">
      <dgm:prSet/>
      <dgm:spPr/>
      <dgm:t>
        <a:bodyPr/>
        <a:lstStyle/>
        <a:p>
          <a:endParaRPr lang="zh-TW" altLang="en-US"/>
        </a:p>
      </dgm:t>
    </dgm:pt>
    <dgm:pt modelId="{5EA29E76-2B66-4335-8BC2-06FA233CF793}">
      <dgm:prSet phldrT="[文字]" custT="1"/>
      <dgm:spPr/>
      <dgm:t>
        <a:bodyPr/>
        <a:lstStyle/>
        <a:p>
          <a:r>
            <a:rPr lang="zh-TW" altLang="en-US" sz="2800" dirty="0" smtClean="0">
              <a:latin typeface="華康隸書體W7" pitchFamily="65" charset="-120"/>
              <a:ea typeface="華康隸書體W7" pitchFamily="65" charset="-120"/>
            </a:rPr>
            <a:t>利用模版檔將照片排入並列印出來</a:t>
          </a:r>
          <a:r>
            <a:rPr lang="en-US" altLang="zh-TW" sz="2800" dirty="0" smtClean="0">
              <a:latin typeface="華康隸書體W7" pitchFamily="65" charset="-120"/>
              <a:ea typeface="華康隸書體W7" pitchFamily="65" charset="-120"/>
            </a:rPr>
            <a:t>(</a:t>
          </a:r>
          <a:r>
            <a:rPr lang="zh-TW" altLang="en-US" sz="2800" dirty="0" smtClean="0">
              <a:latin typeface="華康隸書體W7" pitchFamily="65" charset="-120"/>
              <a:ea typeface="華康隸書體W7" pitchFamily="65" charset="-120"/>
            </a:rPr>
            <a:t>一張紙可印</a:t>
          </a:r>
          <a:r>
            <a:rPr lang="en-US" altLang="zh-TW" sz="2800" dirty="0" smtClean="0">
              <a:latin typeface="華康隸書體W7" pitchFamily="65" charset="-120"/>
              <a:ea typeface="華康隸書體W7" pitchFamily="65" charset="-120"/>
            </a:rPr>
            <a:t>8</a:t>
          </a:r>
          <a:r>
            <a:rPr lang="zh-TW" altLang="en-US" sz="2800" dirty="0" smtClean="0">
              <a:latin typeface="華康隸書體W7" pitchFamily="65" charset="-120"/>
              <a:ea typeface="華康隸書體W7" pitchFamily="65" charset="-120"/>
            </a:rPr>
            <a:t>個</a:t>
          </a:r>
          <a:r>
            <a:rPr lang="en-US" altLang="zh-TW" sz="2800" dirty="0" smtClean="0">
              <a:latin typeface="華康隸書體W7" pitchFamily="65" charset="-120"/>
              <a:ea typeface="華康隸書體W7" pitchFamily="65" charset="-120"/>
            </a:rPr>
            <a:t>)</a:t>
          </a:r>
          <a:endParaRPr lang="zh-TW" altLang="en-US" sz="2800" dirty="0">
            <a:latin typeface="華康隸書體W7" pitchFamily="65" charset="-120"/>
            <a:ea typeface="華康隸書體W7" pitchFamily="65" charset="-120"/>
          </a:endParaRPr>
        </a:p>
      </dgm:t>
    </dgm:pt>
    <dgm:pt modelId="{71D25BFF-40CD-48B3-B777-AA532AB018D2}" type="parTrans" cxnId="{AFA92EEC-1CB0-48DD-AFF9-2F6D49E3CE67}">
      <dgm:prSet/>
      <dgm:spPr/>
      <dgm:t>
        <a:bodyPr/>
        <a:lstStyle/>
        <a:p>
          <a:endParaRPr lang="zh-TW" altLang="en-US"/>
        </a:p>
      </dgm:t>
    </dgm:pt>
    <dgm:pt modelId="{FD8DA7DD-CE12-46F2-BAF1-78E23B8A8648}" type="sibTrans" cxnId="{AFA92EEC-1CB0-48DD-AFF9-2F6D49E3CE67}">
      <dgm:prSet/>
      <dgm:spPr/>
      <dgm:t>
        <a:bodyPr/>
        <a:lstStyle/>
        <a:p>
          <a:endParaRPr lang="zh-TW" altLang="en-US"/>
        </a:p>
      </dgm:t>
    </dgm:pt>
    <dgm:pt modelId="{239C6416-3F58-4102-ACF5-1637D75F3C30}">
      <dgm:prSet phldrT="[文字]" custT="1"/>
      <dgm:spPr/>
      <dgm:t>
        <a:bodyPr/>
        <a:lstStyle/>
        <a:p>
          <a:r>
            <a:rPr lang="zh-TW" altLang="en-US" sz="2800" dirty="0" smtClean="0">
              <a:latin typeface="華康隸書體W7" pitchFamily="65" charset="-120"/>
              <a:ea typeface="華康隸書體W7" pitchFamily="65" charset="-120"/>
            </a:rPr>
            <a:t>剪下圓形圖片置入壓胸章機壓製即可完成</a:t>
          </a:r>
          <a:endParaRPr lang="zh-TW" altLang="en-US" sz="2800" dirty="0">
            <a:latin typeface="華康隸書體W7" pitchFamily="65" charset="-120"/>
            <a:ea typeface="華康隸書體W7" pitchFamily="65" charset="-120"/>
          </a:endParaRPr>
        </a:p>
      </dgm:t>
    </dgm:pt>
    <dgm:pt modelId="{72476BAA-2A3D-4591-90BB-65D0A13569F6}" type="parTrans" cxnId="{108BE9FA-34BB-4DD8-844D-F6A2209B8E3B}">
      <dgm:prSet/>
      <dgm:spPr/>
      <dgm:t>
        <a:bodyPr/>
        <a:lstStyle/>
        <a:p>
          <a:endParaRPr lang="zh-TW" altLang="en-US"/>
        </a:p>
      </dgm:t>
    </dgm:pt>
    <dgm:pt modelId="{B2A5C83E-4CE8-4392-A367-8DB1F9FFFA05}" type="sibTrans" cxnId="{108BE9FA-34BB-4DD8-844D-F6A2209B8E3B}">
      <dgm:prSet/>
      <dgm:spPr/>
      <dgm:t>
        <a:bodyPr/>
        <a:lstStyle/>
        <a:p>
          <a:endParaRPr lang="zh-TW" altLang="en-US"/>
        </a:p>
      </dgm:t>
    </dgm:pt>
    <dgm:pt modelId="{4306B53F-E7D1-4CA9-A0E2-CC880248945D}" type="pres">
      <dgm:prSet presAssocID="{A9623277-E629-4097-92D7-D7348EB27DC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8DAE3E3-B7AE-4B25-9570-AEEF2F96DF4D}" type="pres">
      <dgm:prSet presAssocID="{A9623277-E629-4097-92D7-D7348EB27DCD}" presName="dummyMaxCanvas" presStyleCnt="0">
        <dgm:presLayoutVars/>
      </dgm:prSet>
      <dgm:spPr/>
    </dgm:pt>
    <dgm:pt modelId="{7C6FDAAA-EA78-4CED-89C8-157BFCC03E4A}" type="pres">
      <dgm:prSet presAssocID="{A9623277-E629-4097-92D7-D7348EB27DCD}" presName="ThreeNodes_1" presStyleLbl="node1" presStyleIdx="0" presStyleCnt="3" custScaleX="8840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1C154CB-9112-421C-8FEC-FD61BEE912E3}" type="pres">
      <dgm:prSet presAssocID="{A9623277-E629-4097-92D7-D7348EB27DCD}" presName="ThreeNodes_2" presStyleLbl="node1" presStyleIdx="1" presStyleCnt="3" custScaleX="8610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86C2DD4-58F5-4BA5-AE65-6AB8420DF667}" type="pres">
      <dgm:prSet presAssocID="{A9623277-E629-4097-92D7-D7348EB27DCD}" presName="ThreeNodes_3" presStyleLbl="node1" presStyleIdx="2" presStyleCnt="3" custScaleX="8876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3A9BE9-6F6E-4C73-86F4-C0C3CEBCFFDB}" type="pres">
      <dgm:prSet presAssocID="{A9623277-E629-4097-92D7-D7348EB27DC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62D246-A048-487B-9255-5A2F651416A9}" type="pres">
      <dgm:prSet presAssocID="{A9623277-E629-4097-92D7-D7348EB27DC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F9BF92C-FD87-463D-9FD9-48CB04C40DCB}" type="pres">
      <dgm:prSet presAssocID="{A9623277-E629-4097-92D7-D7348EB27DC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07BEBB-9555-4C3B-AF64-544071CF823F}" type="pres">
      <dgm:prSet presAssocID="{A9623277-E629-4097-92D7-D7348EB27DC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D5B840-F51B-4DD0-B569-B2CF4D53D584}" type="pres">
      <dgm:prSet presAssocID="{A9623277-E629-4097-92D7-D7348EB27DC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F67D5AF-EE67-4ADD-B80E-A827E06CD561}" type="presOf" srcId="{F04C58A9-32DA-4346-A8BC-FEB52992B741}" destId="{DF9BF92C-FD87-463D-9FD9-48CB04C40DCB}" srcOrd="1" destOrd="0" presId="urn:microsoft.com/office/officeart/2005/8/layout/vProcess5"/>
    <dgm:cxn modelId="{E9899829-E83C-427B-BCCE-CE84B8321A88}" type="presOf" srcId="{5EA29E76-2B66-4335-8BC2-06FA233CF793}" destId="{51C154CB-9112-421C-8FEC-FD61BEE912E3}" srcOrd="0" destOrd="0" presId="urn:microsoft.com/office/officeart/2005/8/layout/vProcess5"/>
    <dgm:cxn modelId="{B9B5FE1D-FF23-4881-A522-1B4791F8C5DC}" type="presOf" srcId="{F04C58A9-32DA-4346-A8BC-FEB52992B741}" destId="{7C6FDAAA-EA78-4CED-89C8-157BFCC03E4A}" srcOrd="0" destOrd="0" presId="urn:microsoft.com/office/officeart/2005/8/layout/vProcess5"/>
    <dgm:cxn modelId="{B8A69912-BA19-41F2-BDB5-68218FD663D2}" type="presOf" srcId="{239C6416-3F58-4102-ACF5-1637D75F3C30}" destId="{3ED5B840-F51B-4DD0-B569-B2CF4D53D584}" srcOrd="1" destOrd="0" presId="urn:microsoft.com/office/officeart/2005/8/layout/vProcess5"/>
    <dgm:cxn modelId="{AFA92EEC-1CB0-48DD-AFF9-2F6D49E3CE67}" srcId="{A9623277-E629-4097-92D7-D7348EB27DCD}" destId="{5EA29E76-2B66-4335-8BC2-06FA233CF793}" srcOrd="1" destOrd="0" parTransId="{71D25BFF-40CD-48B3-B777-AA532AB018D2}" sibTransId="{FD8DA7DD-CE12-46F2-BAF1-78E23B8A8648}"/>
    <dgm:cxn modelId="{3D889F46-CB91-4000-9C0B-93E8FC5F1128}" srcId="{A9623277-E629-4097-92D7-D7348EB27DCD}" destId="{F04C58A9-32DA-4346-A8BC-FEB52992B741}" srcOrd="0" destOrd="0" parTransId="{08A0DC39-D602-43A2-BA23-8FE75CCF9EBE}" sibTransId="{F08AD6CD-A625-4C0B-A373-2EC74D49DB76}"/>
    <dgm:cxn modelId="{AA0CC12D-B185-47D8-B3F1-F5795DCF8360}" type="presOf" srcId="{5EA29E76-2B66-4335-8BC2-06FA233CF793}" destId="{C407BEBB-9555-4C3B-AF64-544071CF823F}" srcOrd="1" destOrd="0" presId="urn:microsoft.com/office/officeart/2005/8/layout/vProcess5"/>
    <dgm:cxn modelId="{A45FCB77-EA69-49B3-9D31-E98926EAA601}" type="presOf" srcId="{239C6416-3F58-4102-ACF5-1637D75F3C30}" destId="{186C2DD4-58F5-4BA5-AE65-6AB8420DF667}" srcOrd="0" destOrd="0" presId="urn:microsoft.com/office/officeart/2005/8/layout/vProcess5"/>
    <dgm:cxn modelId="{0F234B21-EAD4-465C-AA45-EC2DF392F680}" type="presOf" srcId="{FD8DA7DD-CE12-46F2-BAF1-78E23B8A8648}" destId="{FA62D246-A048-487B-9255-5A2F651416A9}" srcOrd="0" destOrd="0" presId="urn:microsoft.com/office/officeart/2005/8/layout/vProcess5"/>
    <dgm:cxn modelId="{1D434EC6-5BA0-4FDB-9B94-CBF5D2C53692}" type="presOf" srcId="{F08AD6CD-A625-4C0B-A373-2EC74D49DB76}" destId="{5D3A9BE9-6F6E-4C73-86F4-C0C3CEBCFFDB}" srcOrd="0" destOrd="0" presId="urn:microsoft.com/office/officeart/2005/8/layout/vProcess5"/>
    <dgm:cxn modelId="{108BE9FA-34BB-4DD8-844D-F6A2209B8E3B}" srcId="{A9623277-E629-4097-92D7-D7348EB27DCD}" destId="{239C6416-3F58-4102-ACF5-1637D75F3C30}" srcOrd="2" destOrd="0" parTransId="{72476BAA-2A3D-4591-90BB-65D0A13569F6}" sibTransId="{B2A5C83E-4CE8-4392-A367-8DB1F9FFFA05}"/>
    <dgm:cxn modelId="{6B3E5227-6C4A-42F4-80D2-D96DC639EB63}" type="presOf" srcId="{A9623277-E629-4097-92D7-D7348EB27DCD}" destId="{4306B53F-E7D1-4CA9-A0E2-CC880248945D}" srcOrd="0" destOrd="0" presId="urn:microsoft.com/office/officeart/2005/8/layout/vProcess5"/>
    <dgm:cxn modelId="{42691D00-79E0-43D4-9D3E-4015EE6AAA50}" type="presParOf" srcId="{4306B53F-E7D1-4CA9-A0E2-CC880248945D}" destId="{38DAE3E3-B7AE-4B25-9570-AEEF2F96DF4D}" srcOrd="0" destOrd="0" presId="urn:microsoft.com/office/officeart/2005/8/layout/vProcess5"/>
    <dgm:cxn modelId="{B324EA5A-0899-4F32-8E94-B43A44717E85}" type="presParOf" srcId="{4306B53F-E7D1-4CA9-A0E2-CC880248945D}" destId="{7C6FDAAA-EA78-4CED-89C8-157BFCC03E4A}" srcOrd="1" destOrd="0" presId="urn:microsoft.com/office/officeart/2005/8/layout/vProcess5"/>
    <dgm:cxn modelId="{98065EDD-AA5B-44EA-AD2B-A4EAAB16A72B}" type="presParOf" srcId="{4306B53F-E7D1-4CA9-A0E2-CC880248945D}" destId="{51C154CB-9112-421C-8FEC-FD61BEE912E3}" srcOrd="2" destOrd="0" presId="urn:microsoft.com/office/officeart/2005/8/layout/vProcess5"/>
    <dgm:cxn modelId="{394C8B9B-FCDF-4FEC-AEA5-1FD2F7BB870F}" type="presParOf" srcId="{4306B53F-E7D1-4CA9-A0E2-CC880248945D}" destId="{186C2DD4-58F5-4BA5-AE65-6AB8420DF667}" srcOrd="3" destOrd="0" presId="urn:microsoft.com/office/officeart/2005/8/layout/vProcess5"/>
    <dgm:cxn modelId="{05B7EAAD-27E0-475E-A5BD-7D27A52A27B6}" type="presParOf" srcId="{4306B53F-E7D1-4CA9-A0E2-CC880248945D}" destId="{5D3A9BE9-6F6E-4C73-86F4-C0C3CEBCFFDB}" srcOrd="4" destOrd="0" presId="urn:microsoft.com/office/officeart/2005/8/layout/vProcess5"/>
    <dgm:cxn modelId="{43590782-6429-42E0-896C-1215502046FF}" type="presParOf" srcId="{4306B53F-E7D1-4CA9-A0E2-CC880248945D}" destId="{FA62D246-A048-487B-9255-5A2F651416A9}" srcOrd="5" destOrd="0" presId="urn:microsoft.com/office/officeart/2005/8/layout/vProcess5"/>
    <dgm:cxn modelId="{FDC94030-9B37-4DB6-8783-F325312BA522}" type="presParOf" srcId="{4306B53F-E7D1-4CA9-A0E2-CC880248945D}" destId="{DF9BF92C-FD87-463D-9FD9-48CB04C40DCB}" srcOrd="6" destOrd="0" presId="urn:microsoft.com/office/officeart/2005/8/layout/vProcess5"/>
    <dgm:cxn modelId="{3A6401A3-5F3B-42B1-BCDC-A53E737D3BA2}" type="presParOf" srcId="{4306B53F-E7D1-4CA9-A0E2-CC880248945D}" destId="{C407BEBB-9555-4C3B-AF64-544071CF823F}" srcOrd="7" destOrd="0" presId="urn:microsoft.com/office/officeart/2005/8/layout/vProcess5"/>
    <dgm:cxn modelId="{A914CCC9-B669-40BC-AB7F-22BF2CBB446D}" type="presParOf" srcId="{4306B53F-E7D1-4CA9-A0E2-CC880248945D}" destId="{3ED5B840-F51B-4DD0-B569-B2CF4D53D58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FDAAA-EA78-4CED-89C8-157BFCC03E4A}">
      <dsp:nvSpPr>
        <dsp:cNvPr id="0" name=""/>
        <dsp:cNvSpPr/>
      </dsp:nvSpPr>
      <dsp:spPr>
        <a:xfrm>
          <a:off x="365397" y="0"/>
          <a:ext cx="5573505" cy="12745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華康隸書體W7" pitchFamily="65" charset="-120"/>
              <a:ea typeface="華康隸書體W7" pitchFamily="65" charset="-120"/>
            </a:rPr>
            <a:t>找個好風水拍張半身照</a:t>
          </a:r>
          <a:endParaRPr lang="zh-TW" altLang="en-US" sz="2800" kern="1200" dirty="0">
            <a:latin typeface="華康隸書體W7" pitchFamily="65" charset="-120"/>
            <a:ea typeface="華康隸書體W7" pitchFamily="65" charset="-120"/>
          </a:endParaRPr>
        </a:p>
      </dsp:txBody>
      <dsp:txXfrm>
        <a:off x="402727" y="37330"/>
        <a:ext cx="4348949" cy="1199881"/>
      </dsp:txXfrm>
    </dsp:sp>
    <dsp:sp modelId="{51C154CB-9112-421C-8FEC-FD61BEE912E3}">
      <dsp:nvSpPr>
        <dsp:cNvPr id="0" name=""/>
        <dsp:cNvSpPr/>
      </dsp:nvSpPr>
      <dsp:spPr>
        <a:xfrm>
          <a:off x="994347" y="1486965"/>
          <a:ext cx="5428128" cy="12745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華康隸書體W7" pitchFamily="65" charset="-120"/>
              <a:ea typeface="華康隸書體W7" pitchFamily="65" charset="-120"/>
            </a:rPr>
            <a:t>利用模版檔將照片排入並列印出來</a:t>
          </a:r>
          <a:r>
            <a:rPr lang="en-US" altLang="zh-TW" sz="2800" kern="1200" dirty="0" smtClean="0">
              <a:latin typeface="華康隸書體W7" pitchFamily="65" charset="-120"/>
              <a:ea typeface="華康隸書體W7" pitchFamily="65" charset="-120"/>
            </a:rPr>
            <a:t>(</a:t>
          </a:r>
          <a:r>
            <a:rPr lang="zh-TW" altLang="en-US" sz="2800" kern="1200" dirty="0" smtClean="0">
              <a:latin typeface="華康隸書體W7" pitchFamily="65" charset="-120"/>
              <a:ea typeface="華康隸書體W7" pitchFamily="65" charset="-120"/>
            </a:rPr>
            <a:t>一張紙可印</a:t>
          </a:r>
          <a:r>
            <a:rPr lang="en-US" altLang="zh-TW" sz="2800" kern="1200" dirty="0" smtClean="0">
              <a:latin typeface="華康隸書體W7" pitchFamily="65" charset="-120"/>
              <a:ea typeface="華康隸書體W7" pitchFamily="65" charset="-120"/>
            </a:rPr>
            <a:t>8</a:t>
          </a:r>
          <a:r>
            <a:rPr lang="zh-TW" altLang="en-US" sz="2800" kern="1200" dirty="0" smtClean="0">
              <a:latin typeface="華康隸書體W7" pitchFamily="65" charset="-120"/>
              <a:ea typeface="華康隸書體W7" pitchFamily="65" charset="-120"/>
            </a:rPr>
            <a:t>個</a:t>
          </a:r>
          <a:r>
            <a:rPr lang="en-US" altLang="zh-TW" sz="2800" kern="1200" dirty="0" smtClean="0">
              <a:latin typeface="華康隸書體W7" pitchFamily="65" charset="-120"/>
              <a:ea typeface="華康隸書體W7" pitchFamily="65" charset="-120"/>
            </a:rPr>
            <a:t>)</a:t>
          </a:r>
          <a:endParaRPr lang="zh-TW" altLang="en-US" sz="2800" kern="1200" dirty="0">
            <a:latin typeface="華康隸書體W7" pitchFamily="65" charset="-120"/>
            <a:ea typeface="華康隸書體W7" pitchFamily="65" charset="-120"/>
          </a:endParaRPr>
        </a:p>
      </dsp:txBody>
      <dsp:txXfrm>
        <a:off x="1031677" y="1524295"/>
        <a:ext cx="4161202" cy="1199881"/>
      </dsp:txXfrm>
    </dsp:sp>
    <dsp:sp modelId="{186C2DD4-58F5-4BA5-AE65-6AB8420DF667}">
      <dsp:nvSpPr>
        <dsp:cNvPr id="0" name=""/>
        <dsp:cNvSpPr/>
      </dsp:nvSpPr>
      <dsp:spPr>
        <a:xfrm>
          <a:off x="1466699" y="2973930"/>
          <a:ext cx="5595949" cy="12745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華康隸書體W7" pitchFamily="65" charset="-120"/>
              <a:ea typeface="華康隸書體W7" pitchFamily="65" charset="-120"/>
            </a:rPr>
            <a:t>剪下圓形圖片置入壓胸章機壓製即可完成</a:t>
          </a:r>
          <a:endParaRPr lang="zh-TW" altLang="en-US" sz="2800" kern="1200" dirty="0">
            <a:latin typeface="華康隸書體W7" pitchFamily="65" charset="-120"/>
            <a:ea typeface="華康隸書體W7" pitchFamily="65" charset="-120"/>
          </a:endParaRPr>
        </a:p>
      </dsp:txBody>
      <dsp:txXfrm>
        <a:off x="1504029" y="3011260"/>
        <a:ext cx="4292161" cy="1199881"/>
      </dsp:txXfrm>
    </dsp:sp>
    <dsp:sp modelId="{5D3A9BE9-6F6E-4C73-86F4-C0C3CEBCFFDB}">
      <dsp:nvSpPr>
        <dsp:cNvPr id="0" name=""/>
        <dsp:cNvSpPr/>
      </dsp:nvSpPr>
      <dsp:spPr>
        <a:xfrm>
          <a:off x="5475848" y="966527"/>
          <a:ext cx="828452" cy="82845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>
        <a:off x="5662250" y="966527"/>
        <a:ext cx="455648" cy="623410"/>
      </dsp:txXfrm>
    </dsp:sp>
    <dsp:sp modelId="{FA62D246-A048-487B-9255-5A2F651416A9}">
      <dsp:nvSpPr>
        <dsp:cNvPr id="0" name=""/>
        <dsp:cNvSpPr/>
      </dsp:nvSpPr>
      <dsp:spPr>
        <a:xfrm>
          <a:off x="6032110" y="2444995"/>
          <a:ext cx="828452" cy="82845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>
        <a:off x="6218512" y="2444995"/>
        <a:ext cx="455648" cy="623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A1AB3-354F-44F1-9319-BB4B23FA51B1}" type="datetimeFigureOut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0C0B6-3E15-4D9F-A5DB-9880308ED8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4271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A7797-F98B-4D32-B4A8-6DA1E9F464B9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DF8CB-011A-4695-8C69-8C50BD0A7B56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F4AD-21FB-469B-BD45-08E232DABE69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E712-FA1F-4DA0-86CA-3DCE679043AA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7CB4-51B7-4736-AA06-FE733E539A84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B931-DFC1-43DD-8966-51C68F6D4FAB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3F74-98C2-4BC3-B73F-3B3130F78CCE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50484-C6C8-4811-A012-37C037A578C3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7EA8-E5BC-4BEB-BD25-E8B9E3DB8D5E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0DD5-2863-4AE3-85FC-0BE8AEC48149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0E62-86A5-4CFC-B70C-FD4F76A7AC09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074CB-DD1E-48D1-8DB7-EBAF0E8E100D}" type="datetime1">
              <a:rPr lang="zh-TW" altLang="en-US" smtClean="0"/>
              <a:t>2012/12/9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8" name="橢圓 7"/>
          <p:cNvSpPr/>
          <p:nvPr userDrawn="1"/>
        </p:nvSpPr>
        <p:spPr>
          <a:xfrm>
            <a:off x="8172400" y="630932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00206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&#20778;&#23416;&#24544;&#32681;app.wmv" TargetMode="Externa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772400" cy="2448272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  <a:t>手持裝置的運用</a:t>
            </a:r>
            <a:r>
              <a:rPr lang="en-US" altLang="zh-TW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  <a:t/>
            </a:r>
            <a:br>
              <a:rPr lang="en-US" altLang="zh-TW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</a:br>
            <a:r>
              <a:rPr lang="zh-TW" altLang="en-US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  <a:t>＆</a:t>
            </a:r>
            <a:r>
              <a:rPr lang="en-US" altLang="zh-TW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  <a:t/>
            </a:r>
            <a:br>
              <a:rPr lang="en-US" altLang="zh-TW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</a:br>
            <a:r>
              <a:rPr lang="zh-TW" altLang="en-US" dirty="0" smtClean="0">
                <a:solidFill>
                  <a:srgbClr val="002060"/>
                </a:solidFill>
                <a:latin typeface="華康溜溜體W7(P)" pitchFamily="82" charset="-120"/>
                <a:ea typeface="華康溜溜體W7(P)" pitchFamily="82" charset="-120"/>
              </a:rPr>
              <a:t>製作獨一無二的忠義美景胸章</a:t>
            </a:r>
            <a:endParaRPr lang="zh-TW" altLang="en-US" dirty="0">
              <a:solidFill>
                <a:srgbClr val="002060"/>
              </a:solidFill>
              <a:latin typeface="華康溜溜體W7(P)" pitchFamily="82" charset="-120"/>
              <a:ea typeface="華康溜溜體W7(P)" pitchFamily="82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932040" y="4584016"/>
            <a:ext cx="4084318" cy="697632"/>
          </a:xfrm>
        </p:spPr>
        <p:txBody>
          <a:bodyPr>
            <a:normAutofit/>
          </a:bodyPr>
          <a:lstStyle/>
          <a:p>
            <a:pPr algn="r"/>
            <a:r>
              <a:rPr lang="zh-TW" altLang="en-US" sz="2800" dirty="0" smtClean="0">
                <a:solidFill>
                  <a:schemeClr val="accent6">
                    <a:lumMod val="50000"/>
                  </a:schemeClr>
                </a:solidFill>
                <a:latin typeface="華康粗圓體" pitchFamily="49" charset="-120"/>
                <a:ea typeface="華康粗圓體" pitchFamily="49" charset="-120"/>
              </a:rPr>
              <a:t>忠義國小  鄭智尹老師</a:t>
            </a:r>
            <a:endParaRPr lang="en-US" altLang="zh-TW" sz="2800" dirty="0" smtClean="0">
              <a:solidFill>
                <a:schemeClr val="accent6">
                  <a:lumMod val="50000"/>
                </a:schemeClr>
              </a:solidFill>
              <a:latin typeface="華康粗圓體" pitchFamily="49" charset="-120"/>
              <a:ea typeface="華康粗圓體" pitchFamily="49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4437112"/>
            <a:ext cx="5112567" cy="347481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145499"/>
            <a:ext cx="6408712" cy="2058038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84016"/>
            <a:ext cx="2370625" cy="23961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33948" y="548680"/>
            <a:ext cx="710964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TW" altLang="en-US" sz="6000" b="1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華康行書體(P)" pitchFamily="66" charset="-120"/>
                <a:ea typeface="華康行書體(P)" pitchFamily="66" charset="-120"/>
              </a:rPr>
              <a:t>優學忠義．漫步雲端</a:t>
            </a:r>
            <a:endParaRPr lang="zh-TW" altLang="en-US" sz="6000" b="1" cap="none" spc="0" dirty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華康行書體(P)" pitchFamily="66" charset="-120"/>
              <a:ea typeface="華康行書體(P)" pitchFamily="66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595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製作忠義美景胸章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714390"/>
              </p:ext>
            </p:extLst>
          </p:nvPr>
        </p:nvGraphicFramePr>
        <p:xfrm>
          <a:off x="1043608" y="1268760"/>
          <a:ext cx="741682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1403648" y="587727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C00000"/>
                </a:solidFill>
                <a:latin typeface="華康隸書體W7" pitchFamily="65" charset="-120"/>
                <a:ea typeface="華康隸書體W7" pitchFamily="65" charset="-120"/>
              </a:rPr>
              <a:t>簡單易學易用，親自動手樂趣多多！</a:t>
            </a:r>
            <a:endParaRPr lang="zh-TW" altLang="en-US" sz="3200" dirty="0">
              <a:solidFill>
                <a:srgbClr val="C00000"/>
              </a:solidFill>
              <a:latin typeface="華康隸書體W7" pitchFamily="65" charset="-120"/>
              <a:ea typeface="華康隸書體W7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418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手持裝置作業系統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3810000" cy="3009900"/>
          </a:xfrm>
          <a:ln>
            <a:solidFill>
              <a:schemeClr val="tx1"/>
            </a:solidFill>
          </a:ln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20838"/>
            <a:ext cx="3384376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字方塊 5"/>
          <p:cNvSpPr txBox="1"/>
          <p:nvPr/>
        </p:nvSpPr>
        <p:spPr>
          <a:xfrm>
            <a:off x="1043608" y="565035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8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IOS </a:t>
            </a:r>
            <a:r>
              <a:rPr lang="en-US" altLang="zh-TW" sz="4800" dirty="0" smtClean="0">
                <a:ln>
                  <a:solidFill>
                    <a:srgbClr val="002060"/>
                  </a:solidFill>
                </a:ln>
              </a:rPr>
              <a:t>        </a:t>
            </a:r>
            <a:r>
              <a:rPr lang="en-US" altLang="zh-TW" sz="48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V.S</a:t>
            </a:r>
            <a:r>
              <a:rPr lang="en-US" altLang="zh-TW" sz="4800" dirty="0" smtClean="0">
                <a:ln>
                  <a:solidFill>
                    <a:srgbClr val="002060"/>
                  </a:solidFill>
                </a:ln>
              </a:rPr>
              <a:t>     </a:t>
            </a:r>
            <a:r>
              <a:rPr lang="en-US" altLang="zh-TW" sz="4800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Android</a:t>
            </a:r>
            <a:endParaRPr lang="zh-TW" altLang="en-US" sz="4800" dirty="0">
              <a:ln>
                <a:solidFill>
                  <a:srgbClr val="00206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251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8784976" cy="5501208"/>
          </a:xfrm>
          <a:ln>
            <a:solidFill>
              <a:schemeClr val="tx1"/>
            </a:solidFill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en-US" altLang="zh-TW" dirty="0" err="1" smtClean="0"/>
              <a:t>ViewPad</a:t>
            </a:r>
            <a:r>
              <a:rPr lang="en-US" altLang="zh-TW" dirty="0" smtClean="0"/>
              <a:t> 7e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60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HannPad</a:t>
            </a:r>
            <a:r>
              <a:rPr lang="en-US" altLang="zh-TW" dirty="0" smtClean="0"/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雪天使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331648"/>
            <a:ext cx="7475964" cy="5299628"/>
          </a:xfrm>
          <a:ln>
            <a:solidFill>
              <a:schemeClr val="tx1"/>
            </a:solidFill>
          </a:ln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4324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使用觸控螢幕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8300438" cy="2808312"/>
          </a:xfrm>
          <a:ln>
            <a:solidFill>
              <a:schemeClr val="tx1"/>
            </a:solidFill>
          </a:ln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849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8262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校園景點探索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31468" y="180900"/>
            <a:ext cx="5241104" cy="7416824"/>
          </a:xfr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3409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掃描</a:t>
            </a:r>
            <a:r>
              <a:rPr lang="en-US" altLang="zh-TW" dirty="0" err="1" smtClean="0"/>
              <a:t>QRCode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" t="1894" b="2771"/>
          <a:stretch/>
        </p:blipFill>
        <p:spPr>
          <a:xfrm>
            <a:off x="683568" y="1556792"/>
            <a:ext cx="7699082" cy="48394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7960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  <a:cs typeface="華康中黑體(P)-UN" pitchFamily="34" charset="-120"/>
              </a:rPr>
              <a:t>15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  <a:cs typeface="華康中黑體(P)-UN" pitchFamily="34" charset="-120"/>
              </a:rPr>
              <a:t>段景點介紹影片</a:t>
            </a:r>
            <a:endParaRPr lang="zh-TW" altLang="en-US" dirty="0">
              <a:latin typeface="標楷體" pitchFamily="65" charset="-120"/>
              <a:ea typeface="標楷體" pitchFamily="65" charset="-120"/>
              <a:cs typeface="華康中黑體(P)-UN" pitchFamily="34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630771" cy="4536504"/>
          </a:xfrm>
          <a:ln>
            <a:solidFill>
              <a:schemeClr val="accent1"/>
            </a:solidFill>
          </a:ln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308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優學忠義</a:t>
            </a:r>
            <a:r>
              <a:rPr lang="en-US" altLang="zh-TW" dirty="0" smtClean="0"/>
              <a:t>APP for Android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060848"/>
            <a:ext cx="2553147" cy="2553147"/>
          </a:xfrm>
          <a:ln>
            <a:solidFill>
              <a:schemeClr val="tx1"/>
            </a:solidFill>
          </a:ln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2349838" cy="4365104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700808"/>
            <a:ext cx="2414867" cy="42930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文字方塊 2"/>
          <p:cNvSpPr txBox="1"/>
          <p:nvPr/>
        </p:nvSpPr>
        <p:spPr>
          <a:xfrm>
            <a:off x="6300192" y="544522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hlinkClick r:id="rId5" action="ppaction://hlinkfile"/>
              </a:rPr>
              <a:t>影片簡介</a:t>
            </a:r>
            <a:endParaRPr lang="zh-TW" altLang="en-US" sz="2400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023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120</Words>
  <Application>Microsoft Office PowerPoint</Application>
  <PresentationFormat>如螢幕大小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Office 佈景主題</vt:lpstr>
      <vt:lpstr>手持裝置的運用 ＆ 製作獨一無二的忠義美景胸章</vt:lpstr>
      <vt:lpstr>手持裝置作業系統</vt:lpstr>
      <vt:lpstr>ViewPad 7e</vt:lpstr>
      <vt:lpstr>HannPad(雪天使)</vt:lpstr>
      <vt:lpstr>使用觸控螢幕</vt:lpstr>
      <vt:lpstr>校園景點探索</vt:lpstr>
      <vt:lpstr>掃描QRCode</vt:lpstr>
      <vt:lpstr>15段景點介紹影片</vt:lpstr>
      <vt:lpstr>優學忠義APP for Android</vt:lpstr>
      <vt:lpstr>製作忠義美景胸章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手持裝置簡介及使用</dc:title>
  <dc:creator>coffeeworm</dc:creator>
  <cp:lastModifiedBy>coffeeworm</cp:lastModifiedBy>
  <cp:revision>11</cp:revision>
  <dcterms:created xsi:type="dcterms:W3CDTF">2012-10-12T04:34:30Z</dcterms:created>
  <dcterms:modified xsi:type="dcterms:W3CDTF">2012-12-09T14:21:03Z</dcterms:modified>
</cp:coreProperties>
</file>